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3" r:id="rId3"/>
    <p:sldId id="290" r:id="rId4"/>
    <p:sldId id="291" r:id="rId5"/>
    <p:sldId id="287" r:id="rId6"/>
    <p:sldId id="259" r:id="rId7"/>
    <p:sldId id="260" r:id="rId8"/>
    <p:sldId id="268" r:id="rId9"/>
    <p:sldId id="292" r:id="rId10"/>
    <p:sldId id="269" r:id="rId11"/>
    <p:sldId id="272" r:id="rId12"/>
    <p:sldId id="293" r:id="rId13"/>
    <p:sldId id="294" r:id="rId14"/>
    <p:sldId id="273" r:id="rId15"/>
    <p:sldId id="274" r:id="rId16"/>
    <p:sldId id="278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F00B62-5955-4C73-8F2E-9344F16F3E03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Учим дорожные знаки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2328"/>
            <a:ext cx="8702937" cy="7100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5949280"/>
            <a:ext cx="8075240" cy="72008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Выполнила ученица 5 «А» класса 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Пучкина</a:t>
            </a:r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Анна</a:t>
            </a:r>
            <a:endParaRPr lang="ru-RU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19" y="1714488"/>
            <a:ext cx="5150377" cy="48828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Пешеход, замедли  ход,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Стой, дружище пешеход!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Этот знак – 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пути запрет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44" y="1681660"/>
            <a:ext cx="4016356" cy="439898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194" name="Picture 2" descr="D:\Докумены\рисунки\картинки для лены\telpics_ru_591995314_185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9" y="4603376"/>
            <a:ext cx="17621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пешеходов запрещено.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56792"/>
            <a:ext cx="4309275" cy="47396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Прямоугольник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синего цвета,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Белый квадратик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внутри,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Нам сообщает про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то и про это,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 на картинку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смотри!</a:t>
            </a:r>
          </a:p>
          <a:p>
            <a:endParaRPr lang="ru-RU" b="1" dirty="0"/>
          </a:p>
        </p:txBody>
      </p:sp>
      <p:pic>
        <p:nvPicPr>
          <p:cNvPr id="5" name="Picture 2" descr="C:\Users\Админ\Desktop\дорожные знаки\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331477"/>
            <a:ext cx="4680012" cy="53525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214291"/>
            <a:ext cx="8761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\Desktop\дорожные знаки\2088609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642" y="2996952"/>
            <a:ext cx="4721838" cy="360142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-828600" y="188639"/>
            <a:ext cx="6336704" cy="640974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                   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Пешеход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! Пешеход!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                 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 Помни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ты про переход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                   Подземный, наземный,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                    Похожий на зебру!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                    Знай, что только переход </a:t>
            </a:r>
          </a:p>
          <a:p>
            <a:r>
              <a:rPr lang="ru-RU" sz="2800" b="1" dirty="0">
                <a:latin typeface="Calibri"/>
                <a:ea typeface="Calibri"/>
                <a:cs typeface="Times New Roman"/>
              </a:rPr>
              <a:t>                     От беды тебя спасёт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sz="2800" b="1" dirty="0">
              <a:solidFill>
                <a:srgbClr val="00B050"/>
              </a:solidFill>
              <a:latin typeface="Calibri"/>
              <a:cs typeface="Times New Roman"/>
            </a:endParaRPr>
          </a:p>
          <a:p>
            <a:endParaRPr lang="ru-RU" sz="2800" b="1" dirty="0" smtClean="0">
              <a:solidFill>
                <a:srgbClr val="00B050"/>
              </a:solidFill>
              <a:latin typeface="Calibri"/>
              <a:cs typeface="Times New Roman"/>
            </a:endParaRPr>
          </a:p>
          <a:p>
            <a:r>
              <a:rPr lang="ru-RU" sz="3600" b="1" dirty="0">
                <a:solidFill>
                  <a:srgbClr val="00B050"/>
                </a:solidFill>
                <a:latin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Calibri"/>
                <a:cs typeface="Times New Roman"/>
              </a:rPr>
              <a:t>           Пешеходный переход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2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еун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91933" cy="558924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75856" y="320040"/>
            <a:ext cx="5651482" cy="598932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Подземный  и наземный       </a:t>
            </a:r>
          </a:p>
          <a:p>
            <a:pPr marL="64008" indent="0"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перехода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5346"/>
            <a:ext cx="2360795" cy="2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8" y="1988840"/>
            <a:ext cx="2243435" cy="22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71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4143404" cy="495396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   немножко!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       – ложка!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  подкрепиться!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   приятный,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Ждет обед наш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ароматный!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3052" y="1051694"/>
            <a:ext cx="3714776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14291"/>
            <a:ext cx="7500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 питания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окумены\рисунки\картинки для лены\0_a0e6d_bbd2b6e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40" y="4419916"/>
            <a:ext cx="2438084" cy="24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5" y="6215082"/>
            <a:ext cx="6436551" cy="4542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061" y="2094698"/>
            <a:ext cx="2687778" cy="3789766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579" y="2094698"/>
            <a:ext cx="2687777" cy="37897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9556" y="2230155"/>
            <a:ext cx="2722046" cy="37118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060848"/>
            <a:ext cx="4574312" cy="3960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Нужен доктор Айболит!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Красный крест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 в пути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Заболевшего спасти!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276872"/>
            <a:ext cx="3857632" cy="40481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112578"/>
            <a:ext cx="1631319" cy="255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Елена\Рабочий стол\Аня ПДД\Origina88lрт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76"/>
            <a:ext cx="5536498" cy="69079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1000108"/>
            <a:ext cx="4499992" cy="51809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Дорожных знаков </a:t>
            </a:r>
            <a:r>
              <a:rPr lang="ru-RU" sz="3200" b="1" dirty="0" smtClean="0">
                <a:latin typeface="Calibri"/>
                <a:ea typeface="Calibri"/>
                <a:cs typeface="Times New Roman"/>
              </a:rPr>
              <a:t>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очень много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И 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>мы должны их изучать.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alibri"/>
                <a:ea typeface="Calibri"/>
                <a:cs typeface="Times New Roman"/>
              </a:rPr>
              <a:t>Их 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>назначение такое: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От </a:t>
            </a:r>
            <a:r>
              <a:rPr lang="ru-RU" sz="32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бед дорожных </a:t>
            </a:r>
            <a:endParaRPr lang="ru-RU" sz="3200" b="1" dirty="0" smtClean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всех спасать !!!</a:t>
            </a:r>
            <a:endParaRPr lang="ru-RU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Desktop\дорожные зна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280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85728"/>
            <a:ext cx="8643998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rtuna-a.msk.ru/images/docs/eismas-6107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6" y="2889799"/>
            <a:ext cx="5933874" cy="39756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4544" y="512376"/>
            <a:ext cx="5941168" cy="325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Знаки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важные дорожные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     Компас взрослых и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     Дети, будьте осторожны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     Знайте, что нельзя и можно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,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     Выполняйте непременно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                   Всё, что знаки говорят.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78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Елена\Рабочий стол\Аня ПДД\Mater2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46692"/>
            <a:ext cx="3317354" cy="24199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633536"/>
            <a:ext cx="7560840" cy="4438670"/>
          </a:xfrm>
        </p:spPr>
        <p:txBody>
          <a:bodyPr>
            <a:normAutofit/>
          </a:bodyPr>
          <a:lstStyle/>
          <a:p>
            <a:pPr marL="626364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626364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pPr marL="626364" indent="-571500">
              <a:buFont typeface="Wingdings" panose="05000000000000000000" pitchFamily="2" charset="2"/>
              <a:buChar char="v"/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6364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  <a:p>
            <a:pPr>
              <a:buFont typeface="Arial" pitchFamily="34" charset="0"/>
              <a:buChar char="•"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214291"/>
            <a:ext cx="8269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дорожных знаков.</a:t>
            </a:r>
            <a:endParaRPr lang="ru-RU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6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знаки.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715040" cy="4929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0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67664"/>
            <a:ext cx="4320480" cy="5943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Calibri"/>
                <a:cs typeface="Times New Roman"/>
              </a:rPr>
              <a:t>Я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хочу спросить про знак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Нарисован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он вот так: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треугольнике ребята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Со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всех ног бегут куда-то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Что </a:t>
            </a:r>
            <a:r>
              <a:rPr lang="ru-RU" sz="2800" b="1" dirty="0">
                <a:latin typeface="Calibri"/>
                <a:ea typeface="Calibri"/>
                <a:cs typeface="Times New Roman"/>
              </a:rPr>
              <a:t>это за знак?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/>
              <a:t>   </a:t>
            </a:r>
          </a:p>
          <a:p>
            <a:pPr marL="64008" indent="0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Осторожно, дети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5" descr="Дорожные знаки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44" y="2170765"/>
            <a:ext cx="4298364" cy="40660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012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2857520" cy="52864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Треугольный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этот знак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Понимай,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водитель, так: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Здесь железная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дорога,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притормози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немного!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шлагбаум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опустили,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поезд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пропустили.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дорожные зна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48" y="2425854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28736"/>
            <a:ext cx="4074612" cy="4882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Ремонтировать шоссе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Нужно обязательно!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все</a:t>
            </a:r>
          </a:p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Ехали внимательно.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857784" cy="478634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63713" y="214291"/>
            <a:ext cx="55808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9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 знаки.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23528" y="1357298"/>
            <a:ext cx="3600400" cy="49539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Белый круг с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каемкой красной-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Запрещает что-то,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ясно?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 нами – знак запрета,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Навсегда запомни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ru.yandex.net/i?id=1a309dc7a889e66415b0db14b877005f&amp;n=33&amp;h=190&amp;w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69" y="4453666"/>
            <a:ext cx="2404332" cy="24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znakibez.ru/Content/pl_dz_zapret_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6726"/>
            <a:ext cx="4437243" cy="53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DDDDD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rgbClr val="DDDDD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8"/>
            <a:ext cx="3714776" cy="3357587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2571758" cy="2143130"/>
          </a:xfrm>
          <a:prstGeom prst="rect">
            <a:avLst/>
          </a:prstGeom>
          <a:noFill/>
        </p:spPr>
      </p:pic>
      <p:pic>
        <p:nvPicPr>
          <p:cNvPr id="5122" name="Picture 2" descr="C:\Documents and Settings\Елена\Рабочий стол\Аня ПДД\image1502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52" y="5072075"/>
            <a:ext cx="23780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342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Учим дорожные знаки</vt:lpstr>
      <vt:lpstr>Презентация PowerPoint</vt:lpstr>
      <vt:lpstr>Презентация PowerPoint</vt:lpstr>
      <vt:lpstr>Предупреждающие знаки.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Елена</cp:lastModifiedBy>
  <cp:revision>32</cp:revision>
  <dcterms:created xsi:type="dcterms:W3CDTF">2011-04-19T16:04:18Z</dcterms:created>
  <dcterms:modified xsi:type="dcterms:W3CDTF">2015-11-18T05:39:54Z</dcterms:modified>
</cp:coreProperties>
</file>